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2" r:id="rId4"/>
    <p:sldId id="281" r:id="rId5"/>
    <p:sldId id="280" r:id="rId6"/>
    <p:sldId id="285" r:id="rId7"/>
    <p:sldId id="284" r:id="rId8"/>
    <p:sldId id="283" r:id="rId9"/>
    <p:sldId id="258" r:id="rId10"/>
    <p:sldId id="260" r:id="rId11"/>
    <p:sldId id="259" r:id="rId12"/>
    <p:sldId id="263" r:id="rId13"/>
    <p:sldId id="265" r:id="rId14"/>
    <p:sldId id="272" r:id="rId15"/>
    <p:sldId id="264" r:id="rId16"/>
    <p:sldId id="267" r:id="rId17"/>
    <p:sldId id="273" r:id="rId18"/>
    <p:sldId id="276" r:id="rId19"/>
    <p:sldId id="275" r:id="rId20"/>
    <p:sldId id="269" r:id="rId21"/>
    <p:sldId id="278" r:id="rId22"/>
    <p:sldId id="279" r:id="rId23"/>
    <p:sldId id="286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A0884-5573-405C-9C7D-D3E609B276D3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8BA61-CA69-42E8-BE69-7AC35FA65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8BA61-CA69-42E8-BE69-7AC35FA65A9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A919-864E-4030-A949-F5F1B04A2484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ADE4-AF49-4322-9E9B-0A27B0285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A919-864E-4030-A949-F5F1B04A2484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ADE4-AF49-4322-9E9B-0A27B0285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A919-864E-4030-A949-F5F1B04A2484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ADE4-AF49-4322-9E9B-0A27B0285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A919-864E-4030-A949-F5F1B04A2484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ADE4-AF49-4322-9E9B-0A27B0285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A919-864E-4030-A949-F5F1B04A2484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ADE4-AF49-4322-9E9B-0A27B0285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A919-864E-4030-A949-F5F1B04A2484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ADE4-AF49-4322-9E9B-0A27B0285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A919-864E-4030-A949-F5F1B04A2484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ADE4-AF49-4322-9E9B-0A27B0285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A919-864E-4030-A949-F5F1B04A2484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ADE4-AF49-4322-9E9B-0A27B0285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A919-864E-4030-A949-F5F1B04A2484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ADE4-AF49-4322-9E9B-0A27B0285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A919-864E-4030-A949-F5F1B04A2484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ADE4-AF49-4322-9E9B-0A27B0285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A919-864E-4030-A949-F5F1B04A2484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ADE4-AF49-4322-9E9B-0A27B0285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1A919-864E-4030-A949-F5F1B04A2484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FADE4-AF49-4322-9E9B-0A27B0285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rfo01.r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C.001\Documents\&#1042;&#1099;&#1089;&#1090;&#1072;&#1074;&#1082;&#1080;,%20&#1087;&#1088;&#1077;&#1079;&#1077;&#1085;&#1090;&#1072;&#1094;&#1080;&#1080;\&#1057;&#1086;&#1095;&#1080;\Pyrosticker%20&#1056;%20socket%20test%20extinction%20fire%20from%20short%20circuit.mp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C.001\Documents\&#1042;&#1099;&#1089;&#1090;&#1072;&#1074;&#1082;&#1080;,%20&#1087;&#1088;&#1077;&#1079;&#1077;&#1085;&#1090;&#1072;&#1094;&#1080;&#1080;\&#1057;&#1086;&#1095;&#1080;\&#1050;&#1047;%20&#1080;%20&#1090;&#1091;&#1096;&#1077;&#1085;&#1080;&#1077;%20&#1040;&#1057;&#1058;.av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C.001\Documents\&#1042;&#1099;&#1089;&#1090;&#1072;&#1074;&#1082;&#1080;,%20&#1087;&#1088;&#1077;&#1079;&#1077;&#1085;&#1090;&#1072;&#1094;&#1080;&#1080;\&#1057;&#1086;&#1095;&#1080;\PyroCord%20testing.mp4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fo01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.001\Dropbox\pyro\Фирменный стиль\urfo new\urfo_logo_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071678"/>
            <a:ext cx="2286016" cy="2286016"/>
          </a:xfrm>
          <a:prstGeom prst="rect">
            <a:avLst/>
          </a:prstGeom>
          <a:noFill/>
        </p:spPr>
      </p:pic>
      <p:pic>
        <p:nvPicPr>
          <p:cNvPr id="2" name="Picture 2" descr="C:\Users\PC.001\Desktop\Презентация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071546"/>
            <a:ext cx="1338158" cy="38812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85918" y="4857760"/>
            <a:ext cx="5843574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F DinText Pro Medium" pitchFamily="2" charset="0"/>
                <a:ea typeface="+mj-ea"/>
                <a:cs typeface="+mj-cs"/>
              </a:rPr>
              <a:t>МЫ ВЫКЛЮЧАЕМ ПОЖАРЫ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F DinText Pro Medium" pitchFamily="2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4429132"/>
            <a:ext cx="1607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www.urfo01.ru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ics\fire7.1 trans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ics\fire4 sock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36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.001\Desktop\Презентация\4881182-1x1-700x7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87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.001\Desktop\Презентация\np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87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.001\Desktop\Презентация\article-1372883-0B64F87600000578-182_1024x615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47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Pics\question-mark-2-1409684289t9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928670"/>
            <a:ext cx="4248140" cy="45005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КТО ПРЕДУПРЕЖДЕН,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>ТОТ ВООРУЖЕН!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.001\Desktop\электро\61aa475a67a2516e74ea180ded44877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.001\Desktop\электро\dim6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000504"/>
            <a:ext cx="6353175" cy="1809750"/>
          </a:xfrm>
          <a:prstGeom prst="rect">
            <a:avLst/>
          </a:prstGeom>
          <a:noFill/>
        </p:spPr>
      </p:pic>
      <p:pic>
        <p:nvPicPr>
          <p:cNvPr id="4099" name="Picture 3" descr="C:\Users\PC.001\Desktop\электро\as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714356"/>
            <a:ext cx="4691060" cy="31273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.001\Desktop\электро\47104b_5515f822c278428b823b046a2b27b0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161225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772400" cy="1470025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Причины возникновения пожаров в электроустановках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071678"/>
            <a:ext cx="7643866" cy="4143404"/>
          </a:xfrm>
        </p:spPr>
        <p:txBody>
          <a:bodyPr>
            <a:normAutofit/>
          </a:bodyPr>
          <a:lstStyle/>
          <a:p>
            <a:pPr marL="457200" indent="-457200" algn="l"/>
            <a:r>
              <a:rPr lang="ru-RU" sz="2000" dirty="0" smtClean="0">
                <a:solidFill>
                  <a:srgbClr val="FF0000"/>
                </a:solidFill>
              </a:rPr>
              <a:t>Влажность и агрессивность среды, окисление контактов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PC.001\Desktop\1\окисление провода розет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928934"/>
            <a:ext cx="3929090" cy="2786082"/>
          </a:xfrm>
          <a:prstGeom prst="rect">
            <a:avLst/>
          </a:prstGeom>
          <a:noFill/>
        </p:spPr>
      </p:pic>
      <p:pic>
        <p:nvPicPr>
          <p:cNvPr id="1027" name="Picture 3" descr="C:\Users\PC.001\Desktop\1\окисление провод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928934"/>
            <a:ext cx="357190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yrosticker Р socket test extinction fire from short circui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З и тушение АСТ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yroCord testi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.001\Dropbox\pyro\Фирменный стиль\urfo new\urfo_logo_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071546"/>
            <a:ext cx="3357586" cy="335758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57356" y="4572008"/>
            <a:ext cx="5843574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F DinText Pro Medium" pitchFamily="2" charset="0"/>
                <a:ea typeface="+mj-ea"/>
                <a:cs typeface="+mj-cs"/>
                <a:hlinkClick r:id="rId3"/>
              </a:rPr>
              <a:t>www.urfo01.ru</a:t>
            </a:r>
            <a:endParaRPr kumimoji="0" lang="en-US" sz="5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F DinText Pro Medium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rgbClr val="FF0000"/>
                </a:solidFill>
                <a:latin typeface="PF DinText Pro Medium" pitchFamily="2" charset="0"/>
                <a:ea typeface="+mj-ea"/>
                <a:cs typeface="+mj-cs"/>
              </a:rPr>
              <a:t>a@urfo01.ru</a:t>
            </a:r>
            <a:endParaRPr kumimoji="0" lang="en-US" sz="5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F DinText Pro Medium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772400" cy="1470025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Причины возникновения пожаров в электроустановках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071678"/>
            <a:ext cx="7643866" cy="4143404"/>
          </a:xfrm>
        </p:spPr>
        <p:txBody>
          <a:bodyPr>
            <a:normAutofit/>
          </a:bodyPr>
          <a:lstStyle/>
          <a:p>
            <a:pPr marL="457200" indent="-457200" algn="l"/>
            <a:r>
              <a:rPr lang="ru-RU" sz="2000" dirty="0" smtClean="0">
                <a:solidFill>
                  <a:srgbClr val="FF0000"/>
                </a:solidFill>
              </a:rPr>
              <a:t>Ослабление контактного давления</a:t>
            </a:r>
          </a:p>
        </p:txBody>
      </p:sp>
      <p:pic>
        <p:nvPicPr>
          <p:cNvPr id="2050" name="Picture 2" descr="C:\Users\PC.001\Desktop\1\ослабление контактного давле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928934"/>
            <a:ext cx="4288514" cy="2857520"/>
          </a:xfrm>
          <a:prstGeom prst="rect">
            <a:avLst/>
          </a:prstGeom>
          <a:noFill/>
        </p:spPr>
      </p:pic>
      <p:pic>
        <p:nvPicPr>
          <p:cNvPr id="2051" name="Picture 3" descr="C:\Users\PC.001\Desktop\1\слабые контакты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928934"/>
            <a:ext cx="3509331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C.001\Desktop\1\перегрев 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94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772400" cy="1470025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Причины возникновения пожаров в электроустановках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357934"/>
            <a:ext cx="4500562" cy="500066"/>
          </a:xfrm>
        </p:spPr>
        <p:txBody>
          <a:bodyPr>
            <a:normAutofit/>
          </a:bodyPr>
          <a:lstStyle/>
          <a:p>
            <a:pPr marL="457200" indent="-457200" algn="l"/>
            <a:r>
              <a:rPr lang="ru-RU" sz="2000" dirty="0" smtClean="0">
                <a:solidFill>
                  <a:schemeClr val="bg1"/>
                </a:solidFill>
              </a:rPr>
              <a:t>Повышенная нагрузка на «0»</a:t>
            </a:r>
          </a:p>
          <a:p>
            <a:pPr marL="457200" indent="-457200" algn="l"/>
            <a:endParaRPr lang="ru-RU" sz="2000" dirty="0" smtClean="0">
              <a:solidFill>
                <a:srgbClr val="FFFF00"/>
              </a:solidFill>
            </a:endParaRPr>
          </a:p>
          <a:p>
            <a:pPr marL="457200" indent="-457200" algn="l">
              <a:buAutoNum type="arabicPeriod"/>
            </a:pP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.001\Desktop\1\телка и лэ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772400" cy="1470025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Причины возникновения пожаров в электроустановках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715016"/>
            <a:ext cx="7643866" cy="785818"/>
          </a:xfrm>
        </p:spPr>
        <p:txBody>
          <a:bodyPr>
            <a:normAutofit/>
          </a:bodyPr>
          <a:lstStyle/>
          <a:p>
            <a:pPr marL="457200" indent="-457200" algn="l"/>
            <a:r>
              <a:rPr lang="ru-RU" sz="2000" dirty="0" smtClean="0">
                <a:solidFill>
                  <a:srgbClr val="FF0000"/>
                </a:solidFill>
              </a:rPr>
              <a:t>Механическое повреждение проводов </a:t>
            </a:r>
          </a:p>
          <a:p>
            <a:pPr marL="457200" indent="-457200" algn="l"/>
            <a:r>
              <a:rPr lang="ru-RU" sz="2000" dirty="0" smtClean="0">
                <a:solidFill>
                  <a:srgbClr val="FF0000"/>
                </a:solidFill>
              </a:rPr>
              <a:t>при эксплуатации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PC.001\Desktop\1\кривые ру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8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286676" cy="1470025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algn="l"/>
            <a:r>
              <a:rPr lang="ru-RU" dirty="0" smtClean="0">
                <a:solidFill>
                  <a:srgbClr val="C00000"/>
                </a:solidFill>
              </a:rPr>
              <a:t>Причины возникновения пожаров в электроустановках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715016"/>
            <a:ext cx="7643866" cy="785818"/>
          </a:xfrm>
        </p:spPr>
        <p:txBody>
          <a:bodyPr>
            <a:normAutofit/>
          </a:bodyPr>
          <a:lstStyle/>
          <a:p>
            <a:pPr marL="457200" indent="-457200" algn="l"/>
            <a:r>
              <a:rPr lang="ru-RU" sz="2000" dirty="0" smtClean="0">
                <a:solidFill>
                  <a:schemeClr val="bg1"/>
                </a:solidFill>
              </a:rPr>
              <a:t>Механическое повреждение проводов </a:t>
            </a:r>
          </a:p>
          <a:p>
            <a:pPr marL="457200" indent="-457200" algn="l"/>
            <a:r>
              <a:rPr lang="ru-RU" sz="2000" dirty="0" smtClean="0">
                <a:solidFill>
                  <a:schemeClr val="bg1"/>
                </a:solidFill>
              </a:rPr>
              <a:t>при эксплуатации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PC.001\Desktop\1\гроза и пожа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214338"/>
            <a:ext cx="9351868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772400" cy="1470025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Причины возникновения пожаров в электроустановках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6000768"/>
            <a:ext cx="7643866" cy="500066"/>
          </a:xfrm>
        </p:spPr>
        <p:txBody>
          <a:bodyPr>
            <a:normAutofit/>
          </a:bodyPr>
          <a:lstStyle/>
          <a:p>
            <a:pPr marL="457200" indent="-457200" algn="l"/>
            <a:r>
              <a:rPr lang="ru-RU" sz="2000" dirty="0" smtClean="0">
                <a:solidFill>
                  <a:srgbClr val="FFFF00"/>
                </a:solidFill>
              </a:rPr>
              <a:t>Грозовое напряжение</a:t>
            </a:r>
          </a:p>
          <a:p>
            <a:pPr marL="457200" indent="-457200" algn="l">
              <a:buAutoNum type="arabicPeriod"/>
            </a:pP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85728"/>
            <a:ext cx="7643866" cy="4143404"/>
          </a:xfrm>
        </p:spPr>
        <p:txBody>
          <a:bodyPr>
            <a:normAutofit/>
          </a:bodyPr>
          <a:lstStyle/>
          <a:p>
            <a:pPr marL="457200" indent="-457200" algn="l"/>
            <a:r>
              <a:rPr lang="ru-RU" sz="2000" dirty="0" smtClean="0">
                <a:solidFill>
                  <a:srgbClr val="FF0000"/>
                </a:solidFill>
              </a:rPr>
              <a:t>Старение изоляции и заводской брак.</a:t>
            </a:r>
          </a:p>
          <a:p>
            <a:pPr marL="457200" indent="-457200" algn="l">
              <a:buAutoNum type="arabicPeriod"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PC.001\Desktop\1\ветхая изоля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3643338" cy="2286016"/>
          </a:xfrm>
          <a:prstGeom prst="rect">
            <a:avLst/>
          </a:prstGeom>
          <a:noFill/>
        </p:spPr>
      </p:pic>
      <p:pic>
        <p:nvPicPr>
          <p:cNvPr id="6147" name="Picture 3" descr="C:\Users\PC.001\Desktop\1\ветхая изоляция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28670"/>
            <a:ext cx="3571900" cy="2279648"/>
          </a:xfrm>
          <a:prstGeom prst="rect">
            <a:avLst/>
          </a:prstGeom>
          <a:noFill/>
        </p:spPr>
      </p:pic>
      <p:pic>
        <p:nvPicPr>
          <p:cNvPr id="6148" name="Picture 4" descr="C:\Users\PC.001\Desktop\1\ветхая изоляция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71876"/>
            <a:ext cx="3571900" cy="2714644"/>
          </a:xfrm>
          <a:prstGeom prst="rect">
            <a:avLst/>
          </a:prstGeom>
          <a:noFill/>
        </p:spPr>
      </p:pic>
      <p:pic>
        <p:nvPicPr>
          <p:cNvPr id="6149" name="Picture 5" descr="C:\Users\PC.001\Desktop\1\заводской бра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571876"/>
            <a:ext cx="3571900" cy="2714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.001\Desktop\электро\image_48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74</Words>
  <Application>Microsoft Office PowerPoint</Application>
  <PresentationFormat>Экран (4:3)</PresentationFormat>
  <Paragraphs>21</Paragraphs>
  <Slides>24</Slides>
  <Notes>1</Notes>
  <HiddenSlides>2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Причины возникновения пожаров в электроустановках</vt:lpstr>
      <vt:lpstr>Причины возникновения пожаров в электроустановках</vt:lpstr>
      <vt:lpstr>Причины возникновения пожаров в электроустановках</vt:lpstr>
      <vt:lpstr>Причины возникновения пожаров в электроустановках</vt:lpstr>
      <vt:lpstr>Причины возникновения пожаров в электроустановках</vt:lpstr>
      <vt:lpstr>Причины возникновения пожаров в электроустановках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КТО ПРЕДУПРЕЖДЕН,  ТОТ ВООРУЖЕН!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fff</dc:title>
  <dc:creator>PC.001</dc:creator>
  <cp:lastModifiedBy>PC.001</cp:lastModifiedBy>
  <cp:revision>49</cp:revision>
  <dcterms:created xsi:type="dcterms:W3CDTF">2017-03-27T15:34:06Z</dcterms:created>
  <dcterms:modified xsi:type="dcterms:W3CDTF">2018-03-28T19:36:58Z</dcterms:modified>
</cp:coreProperties>
</file>